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9" r:id="rId2"/>
    <p:sldId id="273" r:id="rId3"/>
    <p:sldId id="280" r:id="rId4"/>
    <p:sldId id="281" r:id="rId5"/>
    <p:sldId id="282" r:id="rId6"/>
    <p:sldId id="283" r:id="rId7"/>
    <p:sldId id="279" r:id="rId8"/>
  </p:sldIdLst>
  <p:sldSz cx="9144000" cy="6858000" type="screen4x3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w" initials="M" lastIdx="2" clrIdx="0">
    <p:extLst>
      <p:ext uri="{19B8F6BF-5375-455C-9EA6-DF929625EA0E}">
        <p15:presenceInfo xmlns:p15="http://schemas.microsoft.com/office/powerpoint/2012/main" userId="Mew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193"/>
    <a:srgbClr val="FFD6A9"/>
    <a:srgbClr val="4E8F00"/>
    <a:srgbClr val="008F00"/>
    <a:srgbClr val="FF9300"/>
    <a:srgbClr val="00FB92"/>
    <a:srgbClr val="009051"/>
    <a:srgbClr val="839973"/>
    <a:srgbClr val="FF2F92"/>
    <a:srgbClr val="941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08" autoAdjust="0"/>
    <p:restoredTop sz="95356" autoAdjust="0"/>
  </p:normalViewPr>
  <p:slideViewPr>
    <p:cSldViewPr>
      <p:cViewPr varScale="1">
        <p:scale>
          <a:sx n="106" d="100"/>
          <a:sy n="106" d="100"/>
        </p:scale>
        <p:origin x="171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25F71-493B-47B3-A88A-B20999C78F5F}" type="datetimeFigureOut">
              <a:rPr lang="en-US" smtClean="0"/>
              <a:t>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04F7E-E038-4B8C-A63C-0B9AB7FAD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4980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42FB4-AD50-443F-B16A-7C1144A81633}" type="datetimeFigureOut">
              <a:rPr lang="en-US" smtClean="0"/>
              <a:t>2/27/19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AF6B1-100E-48D2-AA59-5DE30DF31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215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747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93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93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79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/>
              <a:t>คลิกเพื่อแก้ไขลักษณะชื่อเรื่องรองต้นแบบ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6C4E-C5A5-401B-ADA8-66FE885F973D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6844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71714-38A0-42D9-BD77-4BC4FA50FA85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5293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3585-3E93-4156-A806-93E40FB4383C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265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EF88F-0072-4FCA-BECC-A6C13D05839C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40901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E0EF2-CB7F-4563-9C8F-1CA4693DDF4F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2883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D836D-1B92-45BE-B4FF-0DE420ACC9C6}" type="datetime1">
              <a:rPr lang="th-TH" smtClean="0"/>
              <a:t>27/02/62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426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71ED-3AC6-4952-90F6-007289BCD917}" type="datetime1">
              <a:rPr lang="th-TH" smtClean="0"/>
              <a:t>27/02/62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49635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CF6A-7DDB-41E4-8679-2544F86059D9}" type="datetime1">
              <a:rPr lang="th-TH" smtClean="0"/>
              <a:t>27/02/62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ภาพนิ่ง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06002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D44FC-E0D1-4AB2-B03E-C6C61CD8ABE4}" type="datetime1">
              <a:rPr lang="th-TH" smtClean="0"/>
              <a:t>27/02/62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3616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BED97-D18C-401D-90AC-5B9DC4368EAC}" type="datetime1">
              <a:rPr lang="th-TH" smtClean="0"/>
              <a:t>27/02/62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59110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88C46-ACC9-47AC-8C58-F7147268F40C}" type="datetime1">
              <a:rPr lang="th-TH" smtClean="0"/>
              <a:t>27/02/62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59092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0407C-C5D1-4EF3-B274-B5CC5BA0CB44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0591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ชื่อเรื่อง 1"/>
          <p:cNvSpPr txBox="1">
            <a:spLocks/>
          </p:cNvSpPr>
          <p:nvPr/>
        </p:nvSpPr>
        <p:spPr>
          <a:xfrm>
            <a:off x="-10759" y="0"/>
            <a:ext cx="9144211" cy="1484783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AUTOMATIC DOG HOUSE</a:t>
            </a:r>
            <a:endParaRPr lang="th-TH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บ้านสุนัขอัตโนมัติ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6650F52-8813-4F08-ACA1-7F517AAC1B62}"/>
              </a:ext>
            </a:extLst>
          </p:cNvPr>
          <p:cNvSpPr txBox="1">
            <a:spLocks/>
          </p:cNvSpPr>
          <p:nvPr/>
        </p:nvSpPr>
        <p:spPr>
          <a:xfrm>
            <a:off x="6804248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lang="th-TH" sz="28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CD4D2D-0D38-48C4-AB61-F802300DC676}"/>
              </a:ext>
            </a:extLst>
          </p:cNvPr>
          <p:cNvSpPr txBox="1"/>
          <p:nvPr/>
        </p:nvSpPr>
        <p:spPr>
          <a:xfrm>
            <a:off x="0" y="5473005"/>
            <a:ext cx="9144000" cy="138499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จัดทำโดย   นางสาวธนพร แซ่ชิ่น   รหัสนักศึกษา 5810110130 </a:t>
            </a:r>
          </a:p>
          <a:p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          นางสาวหัสพร สุขวิทย์ รหัสนักศึกษา 5810110655 </a:t>
            </a:r>
          </a:p>
          <a:p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อาจารย์ที่ปรึกษา อ.</a:t>
            </a:r>
            <a:r>
              <a:rPr lang="th-TH" b="1" dirty="0" err="1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เสกสรรค์</a:t>
            </a:r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สุวรรณมณี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848764-6F89-4E63-98B8-535B147392ED}"/>
              </a:ext>
            </a:extLst>
          </p:cNvPr>
          <p:cNvGrpSpPr/>
          <p:nvPr/>
        </p:nvGrpSpPr>
        <p:grpSpPr>
          <a:xfrm>
            <a:off x="-10970" y="1808820"/>
            <a:ext cx="9144000" cy="3240360"/>
            <a:chOff x="-10759" y="1772816"/>
            <a:chExt cx="9144000" cy="32403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C4FBCAA-708F-4D0E-A996-C9170737C302}"/>
                </a:ext>
              </a:extLst>
            </p:cNvPr>
            <p:cNvSpPr/>
            <p:nvPr/>
          </p:nvSpPr>
          <p:spPr>
            <a:xfrm>
              <a:off x="-10759" y="1772816"/>
              <a:ext cx="9144000" cy="324036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DB5D5D2-4A31-428A-BAA0-9C91C84128A1}"/>
                </a:ext>
              </a:extLst>
            </p:cNvPr>
            <p:cNvGrpSpPr/>
            <p:nvPr/>
          </p:nvGrpSpPr>
          <p:grpSpPr>
            <a:xfrm>
              <a:off x="408856" y="2206961"/>
              <a:ext cx="8326288" cy="2444077"/>
              <a:chOff x="406154" y="2182716"/>
              <a:chExt cx="8326288" cy="2444077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261730D2-047D-43B8-B715-3E0AB6AF84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4507" y="2185321"/>
                <a:ext cx="3667472" cy="2438869"/>
              </a:xfrm>
              <a:prstGeom prst="rect">
                <a:avLst/>
              </a:prstGeom>
            </p:spPr>
          </p:pic>
          <p:pic>
            <p:nvPicPr>
              <p:cNvPr id="7" name="Picture 4" descr="à¸£à¸¹à¸à¸ à¸²à¸à¸à¸µà¹à¹à¸à¸µà¹à¸¢à¸§à¸à¹à¸­à¸">
                <a:extLst>
                  <a:ext uri="{FF2B5EF4-FFF2-40B4-BE49-F238E27FC236}">
                    <a16:creationId xmlns:a16="http://schemas.microsoft.com/office/drawing/2014/main" id="{A1DD94A0-415F-4EEF-904E-7102890BCCC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28" t="21007" r="19459" b="721"/>
              <a:stretch/>
            </p:blipFill>
            <p:spPr bwMode="auto">
              <a:xfrm>
                <a:off x="406154" y="2185321"/>
                <a:ext cx="2458353" cy="2441472"/>
              </a:xfrm>
              <a:prstGeom prst="rect">
                <a:avLst/>
              </a:prstGeom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BA91D8F8-83F6-4394-9926-34DC6E8C13FA}"/>
                  </a:ext>
                </a:extLst>
              </p:cNvPr>
              <p:cNvGrpSpPr/>
              <p:nvPr/>
            </p:nvGrpSpPr>
            <p:grpSpPr>
              <a:xfrm>
                <a:off x="6531979" y="2182716"/>
                <a:ext cx="2200463" cy="2441473"/>
                <a:chOff x="3115575" y="1821461"/>
                <a:chExt cx="2853362" cy="3293256"/>
              </a:xfrm>
            </p:grpSpPr>
            <p:pic>
              <p:nvPicPr>
                <p:cNvPr id="12" name="Picture 4" descr="https://folkfests.org/wp-content/uploads/2017/12/androidpit-sony-xperia-Z3-1-6.jpg">
                  <a:extLst>
                    <a:ext uri="{FF2B5EF4-FFF2-40B4-BE49-F238E27FC236}">
                      <a16:creationId xmlns:a16="http://schemas.microsoft.com/office/drawing/2014/main" id="{4EC3451C-D4BB-46BB-9E11-A143EF46BA1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275" t="4425" r="28146"/>
                <a:stretch/>
              </p:blipFill>
              <p:spPr bwMode="auto">
                <a:xfrm>
                  <a:off x="3115575" y="1821461"/>
                  <a:ext cx="2853362" cy="3293256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8B23B63E-A602-4A5F-8C49-A5E0ADE8E1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b="20953"/>
                <a:stretch/>
              </p:blipFill>
              <p:spPr>
                <a:xfrm rot="19768835">
                  <a:off x="3818495" y="2217556"/>
                  <a:ext cx="1399927" cy="2264593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151757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573088" y="499460"/>
            <a:ext cx="2520280" cy="783799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7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Outline</a:t>
            </a:r>
            <a:endParaRPr lang="th-TH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87490" y="1556792"/>
            <a:ext cx="7997824" cy="4608512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• 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ผลการดำเนินงาน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 •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การเชื่อมต่อระบบฮาร์ดแวร์กับแอ</a:t>
            </a:r>
            <a:r>
              <a:rPr lang="th-TH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ชัน   		</a:t>
            </a:r>
          </a:p>
          <a:p>
            <a:pPr marL="0" indent="0">
              <a:buNone/>
            </a:pP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เครื่องให้อาหารสุนัขอัตโนมัติ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ทดสอบการลดอุณหภูมิ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ปริมาณของอาหารสุนัข</a:t>
            </a:r>
          </a:p>
          <a:p>
            <a:pPr marL="0" indent="0">
              <a:buNone/>
            </a:pP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อุปสรรคในการพัฒนา</a:t>
            </a:r>
          </a:p>
          <a:p>
            <a:pPr marL="0" indent="0">
              <a:buNone/>
            </a:pP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แนวทางในการแก้ไข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38602" y="4653136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1CC4BCD4-919D-4A57-A9E6-479E4BF95F8B}"/>
              </a:ext>
            </a:extLst>
          </p:cNvPr>
          <p:cNvSpPr txBox="1">
            <a:spLocks/>
          </p:cNvSpPr>
          <p:nvPr/>
        </p:nvSpPr>
        <p:spPr>
          <a:xfrm>
            <a:off x="6804248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lang="th-TH" sz="28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6CDEDAB-3142-49B1-AC01-D6D8D7C563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-122462"/>
            <a:ext cx="2520280" cy="197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087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573088" y="499460"/>
            <a:ext cx="2520280" cy="783799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7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Outline</a:t>
            </a:r>
            <a:endParaRPr lang="th-TH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87490" y="2017953"/>
            <a:ext cx="7997824" cy="2995223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• 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สรุป 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•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สรุปผลการดำเนินงาน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ปัญหาและอุปสรรค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งานที่จะดำเนินการต่อไป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38602" y="4653136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1CC4BCD4-919D-4A57-A9E6-479E4BF95F8B}"/>
              </a:ext>
            </a:extLst>
          </p:cNvPr>
          <p:cNvSpPr txBox="1">
            <a:spLocks/>
          </p:cNvSpPr>
          <p:nvPr/>
        </p:nvSpPr>
        <p:spPr>
          <a:xfrm>
            <a:off x="6804248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H Sarabun New" panose="020B0500040200020003" pitchFamily="34" charset="-34"/>
                <a:ea typeface="+mn-ea"/>
                <a:cs typeface="TH Sarabun New" panose="020B0500040200020003" pitchFamily="34" charset="-34"/>
              </a:rPr>
              <a:t>2</a:t>
            </a:r>
            <a:endParaRPr kumimoji="0" lang="th-TH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H Sarabun New" panose="020B0500040200020003" pitchFamily="34" charset="-34"/>
              <a:ea typeface="+mn-ea"/>
              <a:cs typeface="TH Sarabun New" panose="020B0500040200020003" pitchFamily="34" charset="-3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6CDEDAB-3142-49B1-AC01-D6D8D7C563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79498"/>
            <a:ext cx="2880320" cy="225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23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E79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7C775B06-683C-F448-A5DF-7217B1BDAB03}"/>
              </a:ext>
            </a:extLst>
          </p:cNvPr>
          <p:cNvSpPr txBox="1"/>
          <p:nvPr/>
        </p:nvSpPr>
        <p:spPr>
          <a:xfrm>
            <a:off x="168166" y="441434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sp>
        <p:nvSpPr>
          <p:cNvPr id="19" name="รูปหกเหลี่ยม 18">
            <a:extLst>
              <a:ext uri="{FF2B5EF4-FFF2-40B4-BE49-F238E27FC236}">
                <a16:creationId xmlns:a16="http://schemas.microsoft.com/office/drawing/2014/main" id="{C14EC96E-D2EE-7C4E-ACFB-1E6CD1D06867}"/>
              </a:ext>
            </a:extLst>
          </p:cNvPr>
          <p:cNvSpPr/>
          <p:nvPr/>
        </p:nvSpPr>
        <p:spPr>
          <a:xfrm>
            <a:off x="827584" y="3547813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B9B9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B9B9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ระบบฮาร์ดแวร์</a:t>
            </a:r>
          </a:p>
        </p:txBody>
      </p:sp>
      <p:sp>
        <p:nvSpPr>
          <p:cNvPr id="18" name="รูปหกเหลี่ยม 17">
            <a:extLst>
              <a:ext uri="{FF2B5EF4-FFF2-40B4-BE49-F238E27FC236}">
                <a16:creationId xmlns:a16="http://schemas.microsoft.com/office/drawing/2014/main" id="{810A203B-A66C-8949-AD2A-D8E3D21AF366}"/>
              </a:ext>
            </a:extLst>
          </p:cNvPr>
          <p:cNvSpPr/>
          <p:nvPr/>
        </p:nvSpPr>
        <p:spPr>
          <a:xfrm>
            <a:off x="2598230" y="4487518"/>
            <a:ext cx="2090196" cy="1749794"/>
          </a:xfrm>
          <a:prstGeom prst="hexagon">
            <a:avLst/>
          </a:prstGeom>
          <a:solidFill>
            <a:srgbClr val="009193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Arduino IDE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0" name="รูปหกเหลี่ยม 19">
            <a:extLst>
              <a:ext uri="{FF2B5EF4-FFF2-40B4-BE49-F238E27FC236}">
                <a16:creationId xmlns:a16="http://schemas.microsoft.com/office/drawing/2014/main" id="{B42996D6-AB22-5644-B9C5-DEEF9EDEEE85}"/>
              </a:ext>
            </a:extLst>
          </p:cNvPr>
          <p:cNvSpPr/>
          <p:nvPr/>
        </p:nvSpPr>
        <p:spPr>
          <a:xfrm>
            <a:off x="4401145" y="170080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21" name="รูปหกเหลี่ยม 20">
            <a:extLst>
              <a:ext uri="{FF2B5EF4-FFF2-40B4-BE49-F238E27FC236}">
                <a16:creationId xmlns:a16="http://schemas.microsoft.com/office/drawing/2014/main" id="{D3DA83B8-F249-F741-A339-F1694B25958D}"/>
              </a:ext>
            </a:extLst>
          </p:cNvPr>
          <p:cNvSpPr/>
          <p:nvPr/>
        </p:nvSpPr>
        <p:spPr>
          <a:xfrm>
            <a:off x="2580651" y="2608109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" name="รูปหกเหลี่ยม 7">
            <a:extLst>
              <a:ext uri="{FF2B5EF4-FFF2-40B4-BE49-F238E27FC236}">
                <a16:creationId xmlns:a16="http://schemas.microsoft.com/office/drawing/2014/main" id="{5B1EF3EA-05C3-E64D-8E7D-082198B4BE7B}"/>
              </a:ext>
            </a:extLst>
          </p:cNvPr>
          <p:cNvSpPr/>
          <p:nvPr/>
        </p:nvSpPr>
        <p:spPr>
          <a:xfrm>
            <a:off x="4437149" y="3584179"/>
            <a:ext cx="2090196" cy="1749794"/>
          </a:xfrm>
          <a:prstGeom prst="hexagon">
            <a:avLst/>
          </a:prstGeom>
          <a:solidFill>
            <a:srgbClr val="0096FF">
              <a:alpha val="90980"/>
            </a:srgb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Vue.js</a:t>
            </a:r>
            <a:endParaRPr lang="th-TH" dirty="0"/>
          </a:p>
        </p:txBody>
      </p:sp>
      <p:sp>
        <p:nvSpPr>
          <p:cNvPr id="9" name="รูปหกเหลี่ยม 8">
            <a:extLst>
              <a:ext uri="{FF2B5EF4-FFF2-40B4-BE49-F238E27FC236}">
                <a16:creationId xmlns:a16="http://schemas.microsoft.com/office/drawing/2014/main" id="{EB0103DB-0D4A-3045-98CF-6499F0F40828}"/>
              </a:ext>
            </a:extLst>
          </p:cNvPr>
          <p:cNvSpPr/>
          <p:nvPr/>
        </p:nvSpPr>
        <p:spPr>
          <a:xfrm>
            <a:off x="6226220" y="448751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096F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เว็บแอ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</a:p>
        </p:txBody>
      </p:sp>
      <p:sp>
        <p:nvSpPr>
          <p:cNvPr id="12" name="สี่เหลี่ยมผืนผ้า 11">
            <a:extLst>
              <a:ext uri="{FF2B5EF4-FFF2-40B4-BE49-F238E27FC236}">
                <a16:creationId xmlns:a16="http://schemas.microsoft.com/office/drawing/2014/main" id="{685CDFD5-BB55-0E40-A44D-122A17D57832}"/>
              </a:ext>
            </a:extLst>
          </p:cNvPr>
          <p:cNvSpPr/>
          <p:nvPr/>
        </p:nvSpPr>
        <p:spPr>
          <a:xfrm>
            <a:off x="0" y="216024"/>
            <a:ext cx="7020272" cy="126876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การเชื่อมต่อระบบฮาร์ดแวร์กับแอ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  <a:endParaRPr lang="th-TH" sz="4000" dirty="0"/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B87D3317-746F-FB4E-A1C0-303F0677E048}"/>
              </a:ext>
            </a:extLst>
          </p:cNvPr>
          <p:cNvSpPr/>
          <p:nvPr/>
        </p:nvSpPr>
        <p:spPr>
          <a:xfrm>
            <a:off x="0" y="6470350"/>
            <a:ext cx="9144000" cy="387650"/>
          </a:xfrm>
          <a:prstGeom prst="rect">
            <a:avLst/>
          </a:prstGeom>
          <a:solidFill>
            <a:srgbClr val="CD57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70D50F35-3743-9344-998B-74814F69E690}"/>
              </a:ext>
            </a:extLst>
          </p:cNvPr>
          <p:cNvSpPr/>
          <p:nvPr/>
        </p:nvSpPr>
        <p:spPr>
          <a:xfrm>
            <a:off x="0" y="6406531"/>
            <a:ext cx="9144000" cy="1188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" name="สี่เหลี่ยมผืนผ้า 16">
            <a:extLst>
              <a:ext uri="{FF2B5EF4-FFF2-40B4-BE49-F238E27FC236}">
                <a16:creationId xmlns:a16="http://schemas.microsoft.com/office/drawing/2014/main" id="{F58A7F9B-D3D4-B640-9F02-71D7CB02B49F}"/>
              </a:ext>
            </a:extLst>
          </p:cNvPr>
          <p:cNvSpPr/>
          <p:nvPr/>
        </p:nvSpPr>
        <p:spPr>
          <a:xfrm>
            <a:off x="-180528" y="-99392"/>
            <a:ext cx="9433048" cy="7056784"/>
          </a:xfrm>
          <a:prstGeom prst="rect">
            <a:avLst/>
          </a:prstGeom>
          <a:solidFill>
            <a:schemeClr val="bg1">
              <a:lumMod val="85000"/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7" name="รูปหกเหลี่ยม 6">
            <a:extLst>
              <a:ext uri="{FF2B5EF4-FFF2-40B4-BE49-F238E27FC236}">
                <a16:creationId xmlns:a16="http://schemas.microsoft.com/office/drawing/2014/main" id="{5CE174AE-9A67-DE43-8B97-0CE97AFCC3D5}"/>
              </a:ext>
            </a:extLst>
          </p:cNvPr>
          <p:cNvSpPr/>
          <p:nvPr/>
        </p:nvSpPr>
        <p:spPr>
          <a:xfrm>
            <a:off x="2621048" y="4465916"/>
            <a:ext cx="2090196" cy="1749794"/>
          </a:xfrm>
          <a:prstGeom prst="hexagon">
            <a:avLst/>
          </a:prstGeom>
          <a:solidFill>
            <a:srgbClr val="009193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Arduino IDE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" name="รูปหกเหลี่ยม 5">
            <a:extLst>
              <a:ext uri="{FF2B5EF4-FFF2-40B4-BE49-F238E27FC236}">
                <a16:creationId xmlns:a16="http://schemas.microsoft.com/office/drawing/2014/main" id="{FA5D6E7D-F24C-8745-B257-32100CA6EA98}"/>
              </a:ext>
            </a:extLst>
          </p:cNvPr>
          <p:cNvSpPr/>
          <p:nvPr/>
        </p:nvSpPr>
        <p:spPr>
          <a:xfrm>
            <a:off x="827584" y="3526211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B9B9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B9B9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ระบบฮาร์ดแวร์</a:t>
            </a:r>
          </a:p>
        </p:txBody>
      </p:sp>
      <p:sp>
        <p:nvSpPr>
          <p:cNvPr id="5" name="รูปหกเหลี่ยม 4">
            <a:extLst>
              <a:ext uri="{FF2B5EF4-FFF2-40B4-BE49-F238E27FC236}">
                <a16:creationId xmlns:a16="http://schemas.microsoft.com/office/drawing/2014/main" id="{F2AB8762-61E9-6B47-8CC6-C1D4CAE7F8D4}"/>
              </a:ext>
            </a:extLst>
          </p:cNvPr>
          <p:cNvSpPr/>
          <p:nvPr/>
        </p:nvSpPr>
        <p:spPr>
          <a:xfrm>
            <a:off x="4426020" y="1679206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3" name="รูปหกเหลี่ยม 2">
            <a:extLst>
              <a:ext uri="{FF2B5EF4-FFF2-40B4-BE49-F238E27FC236}">
                <a16:creationId xmlns:a16="http://schemas.microsoft.com/office/drawing/2014/main" id="{3D629069-67F9-114E-A2A0-C66F50112626}"/>
              </a:ext>
            </a:extLst>
          </p:cNvPr>
          <p:cNvSpPr/>
          <p:nvPr/>
        </p:nvSpPr>
        <p:spPr>
          <a:xfrm>
            <a:off x="2625820" y="2622872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6309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8" grpId="0" animBg="1"/>
      <p:bldP spid="20" grpId="0" animBg="1"/>
      <p:bldP spid="21" grpId="0" animBg="1"/>
      <p:bldP spid="17" grpId="0" animBg="1"/>
      <p:bldP spid="7" grpId="0" animBg="1"/>
      <p:bldP spid="6" grpId="0" animBg="1"/>
      <p:bldP spid="5" grpId="0" animBg="1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edio4g.mp4">
            <a:hlinkClick r:id="" action="ppaction://media"/>
            <a:extLst>
              <a:ext uri="{FF2B5EF4-FFF2-40B4-BE49-F238E27FC236}">
                <a16:creationId xmlns:a16="http://schemas.microsoft.com/office/drawing/2014/main" id="{D2BAE83E-B8AB-604D-8A32-EA3C391B2E8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31840" y="1772816"/>
            <a:ext cx="2664296" cy="4771299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/>
            <a:contourClr>
              <a:srgbClr val="FFFFFF"/>
            </a:contourClr>
          </a:sp3d>
        </p:spPr>
      </p:pic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6F764F06-C136-6E4C-800F-BFF25E85EA2E}"/>
              </a:ext>
            </a:extLst>
          </p:cNvPr>
          <p:cNvSpPr/>
          <p:nvPr/>
        </p:nvSpPr>
        <p:spPr>
          <a:xfrm>
            <a:off x="0" y="313885"/>
            <a:ext cx="6732240" cy="1196752"/>
          </a:xfrm>
          <a:prstGeom prst="rect">
            <a:avLst/>
          </a:prstGeom>
          <a:solidFill>
            <a:srgbClr val="009193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การเชื่อมต่อระบบฮาร์ดแวร์กับฐานข้อมูล</a:t>
            </a:r>
          </a:p>
        </p:txBody>
      </p:sp>
      <p:pic>
        <p:nvPicPr>
          <p:cNvPr id="2" name="videolan.mp4">
            <a:hlinkClick r:id="" action="ppaction://media"/>
            <a:extLst>
              <a:ext uri="{FF2B5EF4-FFF2-40B4-BE49-F238E27FC236}">
                <a16:creationId xmlns:a16="http://schemas.microsoft.com/office/drawing/2014/main" id="{E6914890-947C-B445-8F5E-27CA91FBFEC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5616" y="2060848"/>
            <a:ext cx="6528726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5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37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35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E79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7C775B06-683C-F448-A5DF-7217B1BDAB03}"/>
              </a:ext>
            </a:extLst>
          </p:cNvPr>
          <p:cNvSpPr txBox="1"/>
          <p:nvPr/>
        </p:nvSpPr>
        <p:spPr>
          <a:xfrm>
            <a:off x="168166" y="441434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sp>
        <p:nvSpPr>
          <p:cNvPr id="19" name="รูปหกเหลี่ยม 18">
            <a:extLst>
              <a:ext uri="{FF2B5EF4-FFF2-40B4-BE49-F238E27FC236}">
                <a16:creationId xmlns:a16="http://schemas.microsoft.com/office/drawing/2014/main" id="{C14EC96E-D2EE-7C4E-ACFB-1E6CD1D06867}"/>
              </a:ext>
            </a:extLst>
          </p:cNvPr>
          <p:cNvSpPr/>
          <p:nvPr/>
        </p:nvSpPr>
        <p:spPr>
          <a:xfrm>
            <a:off x="827584" y="3547813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B9B9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B9B9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ระบบฮาร์ดแวร์</a:t>
            </a:r>
          </a:p>
        </p:txBody>
      </p:sp>
      <p:sp>
        <p:nvSpPr>
          <p:cNvPr id="18" name="รูปหกเหลี่ยม 17">
            <a:extLst>
              <a:ext uri="{FF2B5EF4-FFF2-40B4-BE49-F238E27FC236}">
                <a16:creationId xmlns:a16="http://schemas.microsoft.com/office/drawing/2014/main" id="{810A203B-A66C-8949-AD2A-D8E3D21AF366}"/>
              </a:ext>
            </a:extLst>
          </p:cNvPr>
          <p:cNvSpPr/>
          <p:nvPr/>
        </p:nvSpPr>
        <p:spPr>
          <a:xfrm>
            <a:off x="2598230" y="4487518"/>
            <a:ext cx="2090196" cy="1749794"/>
          </a:xfrm>
          <a:prstGeom prst="hexagon">
            <a:avLst/>
          </a:prstGeom>
          <a:solidFill>
            <a:srgbClr val="009193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Arduino IDE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0" name="รูปหกเหลี่ยม 19">
            <a:extLst>
              <a:ext uri="{FF2B5EF4-FFF2-40B4-BE49-F238E27FC236}">
                <a16:creationId xmlns:a16="http://schemas.microsoft.com/office/drawing/2014/main" id="{B42996D6-AB22-5644-B9C5-DEEF9EDEEE85}"/>
              </a:ext>
            </a:extLst>
          </p:cNvPr>
          <p:cNvSpPr/>
          <p:nvPr/>
        </p:nvSpPr>
        <p:spPr>
          <a:xfrm>
            <a:off x="4401145" y="170080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21" name="รูปหกเหลี่ยม 20">
            <a:extLst>
              <a:ext uri="{FF2B5EF4-FFF2-40B4-BE49-F238E27FC236}">
                <a16:creationId xmlns:a16="http://schemas.microsoft.com/office/drawing/2014/main" id="{D3DA83B8-F249-F741-A339-F1694B25958D}"/>
              </a:ext>
            </a:extLst>
          </p:cNvPr>
          <p:cNvSpPr/>
          <p:nvPr/>
        </p:nvSpPr>
        <p:spPr>
          <a:xfrm>
            <a:off x="2580651" y="2608109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" name="รูปหกเหลี่ยม 7">
            <a:extLst>
              <a:ext uri="{FF2B5EF4-FFF2-40B4-BE49-F238E27FC236}">
                <a16:creationId xmlns:a16="http://schemas.microsoft.com/office/drawing/2014/main" id="{5B1EF3EA-05C3-E64D-8E7D-082198B4BE7B}"/>
              </a:ext>
            </a:extLst>
          </p:cNvPr>
          <p:cNvSpPr/>
          <p:nvPr/>
        </p:nvSpPr>
        <p:spPr>
          <a:xfrm>
            <a:off x="4437149" y="3584179"/>
            <a:ext cx="2090196" cy="1749794"/>
          </a:xfrm>
          <a:prstGeom prst="hexagon">
            <a:avLst/>
          </a:prstGeom>
          <a:solidFill>
            <a:srgbClr val="0096FF">
              <a:alpha val="90980"/>
            </a:srgb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Vue.js</a:t>
            </a:r>
            <a:endParaRPr lang="th-TH" dirty="0"/>
          </a:p>
        </p:txBody>
      </p:sp>
      <p:sp>
        <p:nvSpPr>
          <p:cNvPr id="9" name="รูปหกเหลี่ยม 8">
            <a:extLst>
              <a:ext uri="{FF2B5EF4-FFF2-40B4-BE49-F238E27FC236}">
                <a16:creationId xmlns:a16="http://schemas.microsoft.com/office/drawing/2014/main" id="{EB0103DB-0D4A-3045-98CF-6499F0F40828}"/>
              </a:ext>
            </a:extLst>
          </p:cNvPr>
          <p:cNvSpPr/>
          <p:nvPr/>
        </p:nvSpPr>
        <p:spPr>
          <a:xfrm>
            <a:off x="6226220" y="448751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096F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เว็บแอ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</a:p>
        </p:txBody>
      </p:sp>
      <p:sp>
        <p:nvSpPr>
          <p:cNvPr id="12" name="สี่เหลี่ยมผืนผ้า 11">
            <a:extLst>
              <a:ext uri="{FF2B5EF4-FFF2-40B4-BE49-F238E27FC236}">
                <a16:creationId xmlns:a16="http://schemas.microsoft.com/office/drawing/2014/main" id="{685CDFD5-BB55-0E40-A44D-122A17D57832}"/>
              </a:ext>
            </a:extLst>
          </p:cNvPr>
          <p:cNvSpPr/>
          <p:nvPr/>
        </p:nvSpPr>
        <p:spPr>
          <a:xfrm>
            <a:off x="0" y="216024"/>
            <a:ext cx="7020272" cy="126876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การเชื่อมต่อระบบฮาร์ดแวร์กับแอ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  <a:endParaRPr lang="th-TH" sz="4000" dirty="0"/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B87D3317-746F-FB4E-A1C0-303F0677E048}"/>
              </a:ext>
            </a:extLst>
          </p:cNvPr>
          <p:cNvSpPr/>
          <p:nvPr/>
        </p:nvSpPr>
        <p:spPr>
          <a:xfrm>
            <a:off x="0" y="6470350"/>
            <a:ext cx="9144000" cy="387650"/>
          </a:xfrm>
          <a:prstGeom prst="rect">
            <a:avLst/>
          </a:prstGeom>
          <a:solidFill>
            <a:srgbClr val="CD57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70D50F35-3743-9344-998B-74814F69E690}"/>
              </a:ext>
            </a:extLst>
          </p:cNvPr>
          <p:cNvSpPr/>
          <p:nvPr/>
        </p:nvSpPr>
        <p:spPr>
          <a:xfrm>
            <a:off x="0" y="6406531"/>
            <a:ext cx="9144000" cy="1188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" name="สี่เหลี่ยมผืนผ้า 16">
            <a:extLst>
              <a:ext uri="{FF2B5EF4-FFF2-40B4-BE49-F238E27FC236}">
                <a16:creationId xmlns:a16="http://schemas.microsoft.com/office/drawing/2014/main" id="{F58A7F9B-D3D4-B640-9F02-71D7CB02B49F}"/>
              </a:ext>
            </a:extLst>
          </p:cNvPr>
          <p:cNvSpPr/>
          <p:nvPr/>
        </p:nvSpPr>
        <p:spPr>
          <a:xfrm>
            <a:off x="-180528" y="-99392"/>
            <a:ext cx="9433048" cy="7056784"/>
          </a:xfrm>
          <a:prstGeom prst="rect">
            <a:avLst/>
          </a:prstGeom>
          <a:solidFill>
            <a:schemeClr val="bg1">
              <a:lumMod val="85000"/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5" name="รูปหกเหลี่ยม 4">
            <a:extLst>
              <a:ext uri="{FF2B5EF4-FFF2-40B4-BE49-F238E27FC236}">
                <a16:creationId xmlns:a16="http://schemas.microsoft.com/office/drawing/2014/main" id="{F2AB8762-61E9-6B47-8CC6-C1D4CAE7F8D4}"/>
              </a:ext>
            </a:extLst>
          </p:cNvPr>
          <p:cNvSpPr/>
          <p:nvPr/>
        </p:nvSpPr>
        <p:spPr>
          <a:xfrm>
            <a:off x="4354012" y="1679206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3" name="รูปหกเหลี่ยม 2">
            <a:extLst>
              <a:ext uri="{FF2B5EF4-FFF2-40B4-BE49-F238E27FC236}">
                <a16:creationId xmlns:a16="http://schemas.microsoft.com/office/drawing/2014/main" id="{3D629069-67F9-114E-A2A0-C66F50112626}"/>
              </a:ext>
            </a:extLst>
          </p:cNvPr>
          <p:cNvSpPr/>
          <p:nvPr/>
        </p:nvSpPr>
        <p:spPr>
          <a:xfrm>
            <a:off x="2553812" y="2622872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" name="รูปหกเหลี่ยม 21">
            <a:extLst>
              <a:ext uri="{FF2B5EF4-FFF2-40B4-BE49-F238E27FC236}">
                <a16:creationId xmlns:a16="http://schemas.microsoft.com/office/drawing/2014/main" id="{6BC5971B-E47A-DC4D-BF75-DFAD8DCA49CA}"/>
              </a:ext>
            </a:extLst>
          </p:cNvPr>
          <p:cNvSpPr/>
          <p:nvPr/>
        </p:nvSpPr>
        <p:spPr>
          <a:xfrm>
            <a:off x="4427984" y="3584179"/>
            <a:ext cx="2090196" cy="1749794"/>
          </a:xfrm>
          <a:prstGeom prst="hexagon">
            <a:avLst/>
          </a:prstGeom>
          <a:solidFill>
            <a:srgbClr val="0096FF">
              <a:alpha val="90980"/>
            </a:srgb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Vue.js</a:t>
            </a:r>
            <a:endParaRPr lang="th-TH" dirty="0"/>
          </a:p>
        </p:txBody>
      </p:sp>
      <p:sp>
        <p:nvSpPr>
          <p:cNvPr id="23" name="รูปหกเหลี่ยม 22">
            <a:extLst>
              <a:ext uri="{FF2B5EF4-FFF2-40B4-BE49-F238E27FC236}">
                <a16:creationId xmlns:a16="http://schemas.microsoft.com/office/drawing/2014/main" id="{B8BE2E30-D62C-4645-873F-71944C1B4EC3}"/>
              </a:ext>
            </a:extLst>
          </p:cNvPr>
          <p:cNvSpPr/>
          <p:nvPr/>
        </p:nvSpPr>
        <p:spPr>
          <a:xfrm>
            <a:off x="6217055" y="448751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096F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เว็บแอ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</a:p>
        </p:txBody>
      </p:sp>
    </p:spTree>
    <p:extLst>
      <p:ext uri="{BB962C8B-B14F-4D97-AF65-F5344CB8AC3E}">
        <p14:creationId xmlns:p14="http://schemas.microsoft.com/office/powerpoint/2010/main" val="87264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8" grpId="0" animBg="1"/>
      <p:bldP spid="9" grpId="0" animBg="1"/>
      <p:bldP spid="17" grpId="0" animBg="1"/>
      <p:bldP spid="5" grpId="0" animBg="1"/>
      <p:bldP spid="3" grpId="0" animBg="1"/>
      <p:bldP spid="22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6836078-1699-4778-B579-F0E3AFDB3D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63" b="98438" l="391" r="99219">
                        <a14:foregroundMark x1="44922" y1="37891" x2="44922" y2="37891"/>
                        <a14:foregroundMark x1="62695" y1="36719" x2="62695" y2="36719"/>
                        <a14:foregroundMark x1="63477" y1="38086" x2="48242" y2="37891"/>
                        <a14:foregroundMark x1="43555" y1="33984" x2="49805" y2="38281"/>
                        <a14:foregroundMark x1="46094" y1="35156" x2="54297" y2="42383"/>
                        <a14:foregroundMark x1="49805" y1="33984" x2="60547" y2="40039"/>
                        <a14:foregroundMark x1="39648" y1="36719" x2="56055" y2="412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04" y="181106"/>
            <a:ext cx="5400600" cy="5400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21F024-99DD-45F7-9CFD-8772CF1C4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38482"/>
            <a:ext cx="9144000" cy="1143000"/>
          </a:xfrm>
          <a:solidFill>
            <a:srgbClr val="FFFFCC"/>
          </a:solidFill>
        </p:spPr>
        <p:txBody>
          <a:bodyPr>
            <a:normAutofit fontScale="90000"/>
          </a:bodyPr>
          <a:lstStyle/>
          <a:p>
            <a: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คำถามและข้อเสนอแนะ</a:t>
            </a:r>
            <a:b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จบการนำเสนอ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D02081-17E5-4DD7-A96B-EA0471DE9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74" b="89974" l="3125" r="89844">
                        <a14:foregroundMark x1="21387" y1="29036" x2="21387" y2="29036"/>
                        <a14:foregroundMark x1="21387" y1="37891" x2="27051" y2="40104"/>
                        <a14:foregroundMark x1="30176" y1="40104" x2="30176" y2="32422"/>
                        <a14:foregroundMark x1="28711" y1="28646" x2="14453" y2="40104"/>
                        <a14:foregroundMark x1="17969" y1="52865" x2="9375" y2="44661"/>
                        <a14:foregroundMark x1="9375" y1="33203" x2="13281" y2="25911"/>
                        <a14:foregroundMark x1="9180" y1="33724" x2="10156" y2="43750"/>
                        <a14:foregroundMark x1="8008" y1="38802" x2="8691" y2="44010"/>
                        <a14:foregroundMark x1="22559" y1="21745" x2="28516" y2="22917"/>
                        <a14:foregroundMark x1="23438" y1="22005" x2="29688" y2="23958"/>
                        <a14:foregroundMark x1="25684" y1="20964" x2="27344" y2="20313"/>
                        <a14:foregroundMark x1="29004" y1="20313" x2="29980" y2="23177"/>
                        <a14:foregroundMark x1="12695" y1="27995" x2="9180" y2="27995"/>
                        <a14:foregroundMark x1="8691" y1="27995" x2="9863" y2="33203"/>
                        <a14:foregroundMark x1="15918" y1="50911" x2="20410" y2="5651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42501">
            <a:off x="3904710" y="1899383"/>
            <a:ext cx="5652120" cy="4239090"/>
          </a:xfrm>
          <a:prstGeom prst="rect">
            <a:avLst/>
          </a:prstGeom>
        </p:spPr>
      </p:pic>
      <p:pic>
        <p:nvPicPr>
          <p:cNvPr id="4098" name="Picture 2" descr="à¸à¸¥à¸à¸²à¸£à¸à¹à¸à¸«à¸²à¸£à¸¹à¸à¸ à¸²à¸à¸ªà¸³à¸«à¸£à¸±à¸ the dog png">
            <a:extLst>
              <a:ext uri="{FF2B5EF4-FFF2-40B4-BE49-F238E27FC236}">
                <a16:creationId xmlns:a16="http://schemas.microsoft.com/office/drawing/2014/main" id="{1A6BBAF2-FAE4-4E1F-8FC5-4F3FA1391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29" y="2864368"/>
            <a:ext cx="4676775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006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3633</TotalTime>
  <Words>117</Words>
  <Application>Microsoft Macintosh PowerPoint</Application>
  <PresentationFormat>นำเสนอทางหน้าจอ (4:3)</PresentationFormat>
  <Paragraphs>49</Paragraphs>
  <Slides>7</Slides>
  <Notes>4</Notes>
  <HiddenSlides>0</HiddenSlides>
  <MMClips>2</MMClips>
  <ScaleCrop>false</ScaleCrop>
  <HeadingPairs>
    <vt:vector size="6" baseType="variant">
      <vt:variant>
        <vt:lpstr>ฟอนต์ที่ถูกใช้</vt:lpstr>
      </vt:variant>
      <vt:variant>
        <vt:i4>3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7</vt:i4>
      </vt:variant>
    </vt:vector>
  </HeadingPairs>
  <TitlesOfParts>
    <vt:vector size="11" baseType="lpstr">
      <vt:lpstr>Arial</vt:lpstr>
      <vt:lpstr>Calibri</vt:lpstr>
      <vt:lpstr>TH Sarabun New</vt:lpstr>
      <vt:lpstr>ชุดรูปแบบของ Office</vt:lpstr>
      <vt:lpstr>งานนำเสนอ PowerPoint</vt:lpstr>
      <vt:lpstr> Outline</vt:lpstr>
      <vt:lpstr> Outline</vt:lpstr>
      <vt:lpstr>งานนำเสนอ PowerPoint</vt:lpstr>
      <vt:lpstr>งานนำเสนอ PowerPoint</vt:lpstr>
      <vt:lpstr>งานนำเสนอ PowerPoint</vt:lpstr>
      <vt:lpstr>คำถามและข้อเสนอแนะ จบการนำเสนอ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DOG’S HOUSE บ้านสุนัขอัจริยะ</dc:title>
  <dc:creator>5810110130</dc:creator>
  <cp:lastModifiedBy>5810110655@psu.ac.th</cp:lastModifiedBy>
  <cp:revision>305</cp:revision>
  <cp:lastPrinted>2018-11-26T04:18:47Z</cp:lastPrinted>
  <dcterms:created xsi:type="dcterms:W3CDTF">2018-09-28T09:56:15Z</dcterms:created>
  <dcterms:modified xsi:type="dcterms:W3CDTF">2019-02-27T03:30:45Z</dcterms:modified>
</cp:coreProperties>
</file>